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1"/>
    <p:sldMasterId id="2147483744" r:id="rId2"/>
    <p:sldMasterId id="2147483810" r:id="rId3"/>
    <p:sldMasterId id="2147483821" r:id="rId4"/>
    <p:sldMasterId id="2147483832" r:id="rId5"/>
    <p:sldMasterId id="2147483843" r:id="rId6"/>
    <p:sldMasterId id="2147483854" r:id="rId7"/>
  </p:sldMasterIdLst>
  <p:notesMasterIdLst>
    <p:notesMasterId r:id="rId14"/>
  </p:notesMasterIdLst>
  <p:handoutMasterIdLst>
    <p:handoutMasterId r:id="rId15"/>
  </p:handoutMasterIdLst>
  <p:sldIdLst>
    <p:sldId id="258" r:id="rId8"/>
    <p:sldId id="279" r:id="rId9"/>
    <p:sldId id="277" r:id="rId10"/>
    <p:sldId id="278" r:id="rId11"/>
    <p:sldId id="276" r:id="rId12"/>
    <p:sldId id="274" r:id="rId13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Instruktion av ppt-mallen" id="{55D86A81-7526-4CB2-AD27-B3EF5E673B66}">
          <p14:sldIdLst>
            <p14:sldId id="256"/>
            <p14:sldId id="270"/>
          </p14:sldIdLst>
        </p14:section>
        <p14:section name="Exempel på Layouter" id="{ADF40A6D-7FF3-41DA-948E-93F4E8FFB569}">
          <p14:sldIdLst>
            <p14:sldId id="269"/>
            <p14:sldId id="257"/>
            <p14:sldId id="258"/>
            <p14:sldId id="271"/>
            <p14:sldId id="259"/>
            <p14:sldId id="267"/>
            <p14:sldId id="260"/>
            <p14:sldId id="262"/>
            <p14:sldId id="261"/>
            <p14:sldId id="266"/>
            <p14:sldId id="263"/>
            <p14:sldId id="265"/>
            <p14:sldId id="264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CC00"/>
    <a:srgbClr val="326886"/>
    <a:srgbClr val="CC3300"/>
    <a:srgbClr val="2C2C2C"/>
    <a:srgbClr val="275269"/>
    <a:srgbClr val="A6B750"/>
    <a:srgbClr val="000000"/>
    <a:srgbClr val="8CC2F2"/>
    <a:srgbClr val="F7BF3A"/>
    <a:srgbClr val="13958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79570" autoAdjust="0"/>
  </p:normalViewPr>
  <p:slideViewPr>
    <p:cSldViewPr snapToGrid="0" snapToObjects="1">
      <p:cViewPr varScale="1">
        <p:scale>
          <a:sx n="48" d="100"/>
          <a:sy n="48" d="100"/>
        </p:scale>
        <p:origin x="-1710" y="-102"/>
      </p:cViewPr>
      <p:guideLst>
        <p:guide orient="horz" pos="3942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15DDA4-1E38-4583-BF4F-BE97CF80DD82}" type="doc">
      <dgm:prSet loTypeId="urn:microsoft.com/office/officeart/2005/8/layout/vProcess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E33C1F2F-470F-4A74-9FFB-6C0569C24502}">
      <dgm:prSet phldrT="[Text]"/>
      <dgm:spPr/>
      <dgm:t>
        <a:bodyPr/>
        <a:lstStyle/>
        <a:p>
          <a:r>
            <a:rPr lang="sv-SE" dirty="0" smtClean="0"/>
            <a:t>Stadens utmaningar</a:t>
          </a:r>
          <a:endParaRPr lang="sv-SE" dirty="0"/>
        </a:p>
      </dgm:t>
    </dgm:pt>
    <dgm:pt modelId="{4CA5D334-1F49-48F4-B0F4-3C49351C2955}" type="parTrans" cxnId="{CAD603B5-5358-4E21-8301-19475C9BA0F9}">
      <dgm:prSet/>
      <dgm:spPr/>
      <dgm:t>
        <a:bodyPr/>
        <a:lstStyle/>
        <a:p>
          <a:endParaRPr lang="sv-SE"/>
        </a:p>
      </dgm:t>
    </dgm:pt>
    <dgm:pt modelId="{511D013C-5DB5-4DBC-B2B1-E4966BF1B50A}" type="sibTrans" cxnId="{CAD603B5-5358-4E21-8301-19475C9BA0F9}">
      <dgm:prSet/>
      <dgm:spPr>
        <a:solidFill>
          <a:schemeClr val="tx1">
            <a:lumMod val="75000"/>
            <a:alpha val="90000"/>
          </a:schemeClr>
        </a:solidFill>
      </dgm:spPr>
      <dgm:t>
        <a:bodyPr/>
        <a:lstStyle/>
        <a:p>
          <a:endParaRPr lang="sv-SE"/>
        </a:p>
      </dgm:t>
    </dgm:pt>
    <dgm:pt modelId="{17608C47-05BD-4E76-A9D9-4466C23ED318}">
      <dgm:prSet phldrT="[Text]"/>
      <dgm:spPr/>
      <dgm:t>
        <a:bodyPr/>
        <a:lstStyle/>
        <a:p>
          <a:r>
            <a:rPr lang="sv-SE" dirty="0" smtClean="0"/>
            <a:t>Kommunfullmäktiges mål och ambitioner</a:t>
          </a:r>
          <a:endParaRPr lang="sv-SE" dirty="0"/>
        </a:p>
      </dgm:t>
    </dgm:pt>
    <dgm:pt modelId="{A4A1A0EC-4AE5-45EB-9E13-3BB36E77BA7C}" type="parTrans" cxnId="{1C4F2836-5E0E-4719-9E33-2471075CB8D4}">
      <dgm:prSet/>
      <dgm:spPr/>
      <dgm:t>
        <a:bodyPr/>
        <a:lstStyle/>
        <a:p>
          <a:endParaRPr lang="sv-SE"/>
        </a:p>
      </dgm:t>
    </dgm:pt>
    <dgm:pt modelId="{6C78548F-B020-401E-8CB0-14747E542005}" type="sibTrans" cxnId="{1C4F2836-5E0E-4719-9E33-2471075CB8D4}">
      <dgm:prSet/>
      <dgm:spPr>
        <a:solidFill>
          <a:schemeClr val="tx1">
            <a:lumMod val="75000"/>
            <a:alpha val="90000"/>
          </a:schemeClr>
        </a:solidFill>
      </dgm:spPr>
      <dgm:t>
        <a:bodyPr/>
        <a:lstStyle/>
        <a:p>
          <a:endParaRPr lang="sv-SE"/>
        </a:p>
      </dgm:t>
    </dgm:pt>
    <dgm:pt modelId="{258288E8-B595-4116-BC19-6A72903A6091}">
      <dgm:prSet phldrT="[Text]"/>
      <dgm:spPr/>
      <dgm:t>
        <a:bodyPr/>
        <a:lstStyle/>
        <a:p>
          <a:r>
            <a:rPr lang="sv-SE" dirty="0" smtClean="0"/>
            <a:t>Nämnders och bolagsstyrelsers uppdrag</a:t>
          </a:r>
          <a:endParaRPr lang="sv-SE" dirty="0"/>
        </a:p>
      </dgm:t>
    </dgm:pt>
    <dgm:pt modelId="{08CDA80A-6252-46E2-9CA1-D1E07FF55EEB}" type="parTrans" cxnId="{F3FBAAA9-EC3D-478F-83EA-11F5413EEAA0}">
      <dgm:prSet/>
      <dgm:spPr/>
      <dgm:t>
        <a:bodyPr/>
        <a:lstStyle/>
        <a:p>
          <a:endParaRPr lang="sv-SE"/>
        </a:p>
      </dgm:t>
    </dgm:pt>
    <dgm:pt modelId="{E2B39C5D-BB5D-4473-98E9-7443051E9C01}" type="sibTrans" cxnId="{F3FBAAA9-EC3D-478F-83EA-11F5413EEAA0}">
      <dgm:prSet/>
      <dgm:spPr/>
      <dgm:t>
        <a:bodyPr/>
        <a:lstStyle/>
        <a:p>
          <a:endParaRPr lang="sv-SE"/>
        </a:p>
      </dgm:t>
    </dgm:pt>
    <dgm:pt modelId="{DFC1A3D4-EEE0-4545-94C8-4421C5403EC9}" type="pres">
      <dgm:prSet presAssocID="{DE15DDA4-1E38-4583-BF4F-BE97CF80DD8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D999DFFC-FBEA-4A76-A3DA-13892C18E129}" type="pres">
      <dgm:prSet presAssocID="{DE15DDA4-1E38-4583-BF4F-BE97CF80DD82}" presName="dummyMaxCanvas" presStyleCnt="0">
        <dgm:presLayoutVars/>
      </dgm:prSet>
      <dgm:spPr/>
    </dgm:pt>
    <dgm:pt modelId="{9069CF2B-2442-4C2A-B20F-764EE811D4AA}" type="pres">
      <dgm:prSet presAssocID="{DE15DDA4-1E38-4583-BF4F-BE97CF80DD82}" presName="ThreeNodes_1" presStyleLbl="node1" presStyleIdx="0" presStyleCnt="3" custLinFactNeighborY="-3162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8E10BEE-634F-4799-8F7B-91040E3A2F3F}" type="pres">
      <dgm:prSet presAssocID="{DE15DDA4-1E38-4583-BF4F-BE97CF80DD8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98495CC-E16F-4DE6-838B-F98B318BAE12}" type="pres">
      <dgm:prSet presAssocID="{DE15DDA4-1E38-4583-BF4F-BE97CF80DD8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9EB1CDB-B984-49DB-B095-E66218E82DC4}" type="pres">
      <dgm:prSet presAssocID="{DE15DDA4-1E38-4583-BF4F-BE97CF80DD8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0D7A0C5-0728-4F62-BCC9-5572988B3C14}" type="pres">
      <dgm:prSet presAssocID="{DE15DDA4-1E38-4583-BF4F-BE97CF80DD8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2B605C9-20AD-47BC-BF1A-DB90827C42CC}" type="pres">
      <dgm:prSet presAssocID="{DE15DDA4-1E38-4583-BF4F-BE97CF80DD8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7E5C818-E14C-48A8-B573-CB6C1308362C}" type="pres">
      <dgm:prSet presAssocID="{DE15DDA4-1E38-4583-BF4F-BE97CF80DD8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FACF8945-6985-4215-B656-707B588F889B}" type="pres">
      <dgm:prSet presAssocID="{DE15DDA4-1E38-4583-BF4F-BE97CF80DD8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F3FBAAA9-EC3D-478F-83EA-11F5413EEAA0}" srcId="{DE15DDA4-1E38-4583-BF4F-BE97CF80DD82}" destId="{258288E8-B595-4116-BC19-6A72903A6091}" srcOrd="2" destOrd="0" parTransId="{08CDA80A-6252-46E2-9CA1-D1E07FF55EEB}" sibTransId="{E2B39C5D-BB5D-4473-98E9-7443051E9C01}"/>
    <dgm:cxn modelId="{CAD603B5-5358-4E21-8301-19475C9BA0F9}" srcId="{DE15DDA4-1E38-4583-BF4F-BE97CF80DD82}" destId="{E33C1F2F-470F-4A74-9FFB-6C0569C24502}" srcOrd="0" destOrd="0" parTransId="{4CA5D334-1F49-48F4-B0F4-3C49351C2955}" sibTransId="{511D013C-5DB5-4DBC-B2B1-E4966BF1B50A}"/>
    <dgm:cxn modelId="{4BA04A15-741C-41A7-B032-BD9970B1C262}" type="presOf" srcId="{511D013C-5DB5-4DBC-B2B1-E4966BF1B50A}" destId="{A9EB1CDB-B984-49DB-B095-E66218E82DC4}" srcOrd="0" destOrd="0" presId="urn:microsoft.com/office/officeart/2005/8/layout/vProcess5"/>
    <dgm:cxn modelId="{1C4F2836-5E0E-4719-9E33-2471075CB8D4}" srcId="{DE15DDA4-1E38-4583-BF4F-BE97CF80DD82}" destId="{17608C47-05BD-4E76-A9D9-4466C23ED318}" srcOrd="1" destOrd="0" parTransId="{A4A1A0EC-4AE5-45EB-9E13-3BB36E77BA7C}" sibTransId="{6C78548F-B020-401E-8CB0-14747E542005}"/>
    <dgm:cxn modelId="{7146A443-2844-448F-811A-7F4FDBECD155}" type="presOf" srcId="{258288E8-B595-4116-BC19-6A72903A6091}" destId="{A98495CC-E16F-4DE6-838B-F98B318BAE12}" srcOrd="0" destOrd="0" presId="urn:microsoft.com/office/officeart/2005/8/layout/vProcess5"/>
    <dgm:cxn modelId="{1F3F5EFF-8437-4F08-887B-94B56D2C4E99}" type="presOf" srcId="{E33C1F2F-470F-4A74-9FFB-6C0569C24502}" destId="{12B605C9-20AD-47BC-BF1A-DB90827C42CC}" srcOrd="1" destOrd="0" presId="urn:microsoft.com/office/officeart/2005/8/layout/vProcess5"/>
    <dgm:cxn modelId="{36E80AFD-940A-4E26-AFDA-3AAB7155F093}" type="presOf" srcId="{DE15DDA4-1E38-4583-BF4F-BE97CF80DD82}" destId="{DFC1A3D4-EEE0-4545-94C8-4421C5403EC9}" srcOrd="0" destOrd="0" presId="urn:microsoft.com/office/officeart/2005/8/layout/vProcess5"/>
    <dgm:cxn modelId="{463E3F88-83F4-482B-AD92-C45E237FBD37}" type="presOf" srcId="{6C78548F-B020-401E-8CB0-14747E542005}" destId="{90D7A0C5-0728-4F62-BCC9-5572988B3C14}" srcOrd="0" destOrd="0" presId="urn:microsoft.com/office/officeart/2005/8/layout/vProcess5"/>
    <dgm:cxn modelId="{76C76124-154C-428C-92E3-085D6DC377CC}" type="presOf" srcId="{17608C47-05BD-4E76-A9D9-4466C23ED318}" destId="{37E5C818-E14C-48A8-B573-CB6C1308362C}" srcOrd="1" destOrd="0" presId="urn:microsoft.com/office/officeart/2005/8/layout/vProcess5"/>
    <dgm:cxn modelId="{020183B6-CAB3-4B92-BB05-D0A3AAD18E43}" type="presOf" srcId="{17608C47-05BD-4E76-A9D9-4466C23ED318}" destId="{A8E10BEE-634F-4799-8F7B-91040E3A2F3F}" srcOrd="0" destOrd="0" presId="urn:microsoft.com/office/officeart/2005/8/layout/vProcess5"/>
    <dgm:cxn modelId="{7526BF98-3FBB-4D2A-BBB5-BF586E0C1565}" type="presOf" srcId="{258288E8-B595-4116-BC19-6A72903A6091}" destId="{FACF8945-6985-4215-B656-707B588F889B}" srcOrd="1" destOrd="0" presId="urn:microsoft.com/office/officeart/2005/8/layout/vProcess5"/>
    <dgm:cxn modelId="{C203C8E2-B5BC-401A-9323-DBC1F377B112}" type="presOf" srcId="{E33C1F2F-470F-4A74-9FFB-6C0569C24502}" destId="{9069CF2B-2442-4C2A-B20F-764EE811D4AA}" srcOrd="0" destOrd="0" presId="urn:microsoft.com/office/officeart/2005/8/layout/vProcess5"/>
    <dgm:cxn modelId="{32F4862E-DC94-411D-8F56-E8020B55FD44}" type="presParOf" srcId="{DFC1A3D4-EEE0-4545-94C8-4421C5403EC9}" destId="{D999DFFC-FBEA-4A76-A3DA-13892C18E129}" srcOrd="0" destOrd="0" presId="urn:microsoft.com/office/officeart/2005/8/layout/vProcess5"/>
    <dgm:cxn modelId="{61636C35-6D94-4C58-91F1-C8BCC2F5BD14}" type="presParOf" srcId="{DFC1A3D4-EEE0-4545-94C8-4421C5403EC9}" destId="{9069CF2B-2442-4C2A-B20F-764EE811D4AA}" srcOrd="1" destOrd="0" presId="urn:microsoft.com/office/officeart/2005/8/layout/vProcess5"/>
    <dgm:cxn modelId="{F2060CFD-0F03-4EF1-B53E-A73895AE5B67}" type="presParOf" srcId="{DFC1A3D4-EEE0-4545-94C8-4421C5403EC9}" destId="{A8E10BEE-634F-4799-8F7B-91040E3A2F3F}" srcOrd="2" destOrd="0" presId="urn:microsoft.com/office/officeart/2005/8/layout/vProcess5"/>
    <dgm:cxn modelId="{FE7F62B3-DD35-4B1C-8755-8D8562BCFFFD}" type="presParOf" srcId="{DFC1A3D4-EEE0-4545-94C8-4421C5403EC9}" destId="{A98495CC-E16F-4DE6-838B-F98B318BAE12}" srcOrd="3" destOrd="0" presId="urn:microsoft.com/office/officeart/2005/8/layout/vProcess5"/>
    <dgm:cxn modelId="{B2E83A07-9BCC-4E8D-AB61-B8B5BEDB13F5}" type="presParOf" srcId="{DFC1A3D4-EEE0-4545-94C8-4421C5403EC9}" destId="{A9EB1CDB-B984-49DB-B095-E66218E82DC4}" srcOrd="4" destOrd="0" presId="urn:microsoft.com/office/officeart/2005/8/layout/vProcess5"/>
    <dgm:cxn modelId="{FE9F492F-E15E-46E9-81C9-10E2926A3D31}" type="presParOf" srcId="{DFC1A3D4-EEE0-4545-94C8-4421C5403EC9}" destId="{90D7A0C5-0728-4F62-BCC9-5572988B3C14}" srcOrd="5" destOrd="0" presId="urn:microsoft.com/office/officeart/2005/8/layout/vProcess5"/>
    <dgm:cxn modelId="{C0689C01-6920-4B37-971B-7570A915184F}" type="presParOf" srcId="{DFC1A3D4-EEE0-4545-94C8-4421C5403EC9}" destId="{12B605C9-20AD-47BC-BF1A-DB90827C42CC}" srcOrd="6" destOrd="0" presId="urn:microsoft.com/office/officeart/2005/8/layout/vProcess5"/>
    <dgm:cxn modelId="{172F3026-832D-41D3-9AC2-D90AFB1898E7}" type="presParOf" srcId="{DFC1A3D4-EEE0-4545-94C8-4421C5403EC9}" destId="{37E5C818-E14C-48A8-B573-CB6C1308362C}" srcOrd="7" destOrd="0" presId="urn:microsoft.com/office/officeart/2005/8/layout/vProcess5"/>
    <dgm:cxn modelId="{8232FB4C-AD32-4634-94A6-AAB1A2D1CD1A}" type="presParOf" srcId="{DFC1A3D4-EEE0-4545-94C8-4421C5403EC9}" destId="{FACF8945-6985-4215-B656-707B588F889B}" srcOrd="8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F721C2-B480-4EA6-B865-D6CA2CBB80CB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</dgm:pt>
    <dgm:pt modelId="{B829A6E8-EDAB-43DC-966F-11FD48A55031}">
      <dgm:prSet phldrT="[Text]" custT="1"/>
      <dgm:spPr>
        <a:solidFill>
          <a:srgbClr val="2C2C2C"/>
        </a:solidFill>
      </dgm:spPr>
      <dgm:t>
        <a:bodyPr/>
        <a:lstStyle/>
        <a:p>
          <a:r>
            <a:rPr lang="sv-SE" sz="1400" dirty="0" smtClean="0">
              <a:solidFill>
                <a:schemeClr val="bg1"/>
              </a:solidFill>
            </a:rPr>
            <a:t>Det kommunala </a:t>
          </a:r>
          <a:r>
            <a:rPr lang="sv-SE" sz="1400" dirty="0" err="1" smtClean="0">
              <a:solidFill>
                <a:schemeClr val="bg1"/>
              </a:solidFill>
            </a:rPr>
            <a:t>grund-uppdraget</a:t>
          </a:r>
          <a:endParaRPr lang="sv-SE" sz="1400" dirty="0">
            <a:solidFill>
              <a:schemeClr val="bg1"/>
            </a:solidFill>
          </a:endParaRPr>
        </a:p>
      </dgm:t>
    </dgm:pt>
    <dgm:pt modelId="{653896D9-C61E-49D7-A0FC-F93B16FF49C8}" type="parTrans" cxnId="{9DB34D95-7A8B-4E1D-AA5A-60765F63381A}">
      <dgm:prSet/>
      <dgm:spPr/>
      <dgm:t>
        <a:bodyPr/>
        <a:lstStyle/>
        <a:p>
          <a:endParaRPr lang="sv-SE" sz="1400">
            <a:solidFill>
              <a:schemeClr val="bg1"/>
            </a:solidFill>
          </a:endParaRPr>
        </a:p>
      </dgm:t>
    </dgm:pt>
    <dgm:pt modelId="{8DCEC099-98FD-4078-899C-80400C2F4E2E}" type="sibTrans" cxnId="{9DB34D95-7A8B-4E1D-AA5A-60765F63381A}">
      <dgm:prSet/>
      <dgm:spPr/>
      <dgm:t>
        <a:bodyPr/>
        <a:lstStyle/>
        <a:p>
          <a:endParaRPr lang="sv-SE" sz="1400">
            <a:solidFill>
              <a:schemeClr val="bg1"/>
            </a:solidFill>
          </a:endParaRPr>
        </a:p>
      </dgm:t>
    </dgm:pt>
    <dgm:pt modelId="{CE9AF4A7-1C78-4152-9A79-A8F8E7DD4C29}">
      <dgm:prSet phldrT="[Text]" custT="1"/>
      <dgm:spPr>
        <a:solidFill>
          <a:schemeClr val="accent1">
            <a:hueOff val="0"/>
            <a:satOff val="0"/>
            <a:lumOff val="0"/>
            <a:alpha val="71000"/>
          </a:schemeClr>
        </a:solidFill>
      </dgm:spPr>
      <dgm:t>
        <a:bodyPr/>
        <a:lstStyle/>
        <a:p>
          <a:r>
            <a:rPr lang="sv-SE" sz="1400" dirty="0" smtClean="0">
              <a:solidFill>
                <a:schemeClr val="bg1"/>
              </a:solidFill>
            </a:rPr>
            <a:t>Social hållbarhet</a:t>
          </a:r>
          <a:endParaRPr lang="sv-SE" sz="1400" dirty="0">
            <a:solidFill>
              <a:schemeClr val="bg1"/>
            </a:solidFill>
          </a:endParaRPr>
        </a:p>
      </dgm:t>
    </dgm:pt>
    <dgm:pt modelId="{92EE9128-3303-496E-A871-26150344F036}" type="parTrans" cxnId="{EAB5F585-1DAD-4582-8A8A-96F5445615BB}">
      <dgm:prSet/>
      <dgm:spPr/>
      <dgm:t>
        <a:bodyPr/>
        <a:lstStyle/>
        <a:p>
          <a:endParaRPr lang="sv-SE" sz="1400">
            <a:solidFill>
              <a:schemeClr val="bg1"/>
            </a:solidFill>
          </a:endParaRPr>
        </a:p>
      </dgm:t>
    </dgm:pt>
    <dgm:pt modelId="{A1C105C6-18E6-4831-B879-2586D89169BE}" type="sibTrans" cxnId="{EAB5F585-1DAD-4582-8A8A-96F5445615BB}">
      <dgm:prSet/>
      <dgm:spPr/>
      <dgm:t>
        <a:bodyPr/>
        <a:lstStyle/>
        <a:p>
          <a:endParaRPr lang="sv-SE" sz="1400">
            <a:solidFill>
              <a:schemeClr val="bg1"/>
            </a:solidFill>
          </a:endParaRPr>
        </a:p>
      </dgm:t>
    </dgm:pt>
    <dgm:pt modelId="{563C044D-3430-46DD-864E-E7C3370FCFCF}">
      <dgm:prSet phldrT="[Text]" custT="1"/>
      <dgm:spPr>
        <a:solidFill>
          <a:schemeClr val="accent1">
            <a:hueOff val="0"/>
            <a:satOff val="0"/>
            <a:lumOff val="0"/>
            <a:alpha val="71000"/>
          </a:schemeClr>
        </a:solidFill>
      </dgm:spPr>
      <dgm:t>
        <a:bodyPr/>
        <a:lstStyle/>
        <a:p>
          <a:r>
            <a:rPr lang="sv-SE" sz="1400" dirty="0" err="1" smtClean="0">
              <a:solidFill>
                <a:schemeClr val="bg1"/>
              </a:solidFill>
            </a:rPr>
            <a:t>Stads-utveckling</a:t>
          </a:r>
          <a:endParaRPr lang="sv-SE" sz="1400" dirty="0">
            <a:solidFill>
              <a:schemeClr val="bg1"/>
            </a:solidFill>
          </a:endParaRPr>
        </a:p>
      </dgm:t>
    </dgm:pt>
    <dgm:pt modelId="{1BDE9266-E9A4-4A68-9B34-C9A13694AF72}" type="parTrans" cxnId="{EA3695A7-E7A4-44C2-8698-41C46E9C253E}">
      <dgm:prSet/>
      <dgm:spPr/>
      <dgm:t>
        <a:bodyPr/>
        <a:lstStyle/>
        <a:p>
          <a:endParaRPr lang="sv-SE" sz="1400">
            <a:solidFill>
              <a:schemeClr val="bg1"/>
            </a:solidFill>
          </a:endParaRPr>
        </a:p>
      </dgm:t>
    </dgm:pt>
    <dgm:pt modelId="{95AF6905-5164-407E-AAAA-B5F20C9BED2D}" type="sibTrans" cxnId="{EA3695A7-E7A4-44C2-8698-41C46E9C253E}">
      <dgm:prSet/>
      <dgm:spPr/>
      <dgm:t>
        <a:bodyPr/>
        <a:lstStyle/>
        <a:p>
          <a:endParaRPr lang="sv-SE" sz="1400">
            <a:solidFill>
              <a:schemeClr val="bg1"/>
            </a:solidFill>
          </a:endParaRPr>
        </a:p>
      </dgm:t>
    </dgm:pt>
    <dgm:pt modelId="{6A2744F0-0986-411B-BFC7-17B11C57F6E6}" type="pres">
      <dgm:prSet presAssocID="{3BF721C2-B480-4EA6-B865-D6CA2CBB80CB}" presName="compositeShape" presStyleCnt="0">
        <dgm:presLayoutVars>
          <dgm:chMax val="7"/>
          <dgm:dir/>
          <dgm:resizeHandles val="exact"/>
        </dgm:presLayoutVars>
      </dgm:prSet>
      <dgm:spPr/>
    </dgm:pt>
    <dgm:pt modelId="{A5802733-C552-4D6B-BA1F-8334997EFF84}" type="pres">
      <dgm:prSet presAssocID="{B829A6E8-EDAB-43DC-966F-11FD48A55031}" presName="circ1" presStyleLbl="vennNode1" presStyleIdx="0" presStyleCnt="3"/>
      <dgm:spPr/>
      <dgm:t>
        <a:bodyPr/>
        <a:lstStyle/>
        <a:p>
          <a:endParaRPr lang="sv-SE"/>
        </a:p>
      </dgm:t>
    </dgm:pt>
    <dgm:pt modelId="{195280AC-FFE3-46A5-AAB5-D2E7509399DB}" type="pres">
      <dgm:prSet presAssocID="{B829A6E8-EDAB-43DC-966F-11FD48A5503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3F89BD4-4A60-4F60-BB32-BBE2B7A2C8D0}" type="pres">
      <dgm:prSet presAssocID="{CE9AF4A7-1C78-4152-9A79-A8F8E7DD4C29}" presName="circ2" presStyleLbl="vennNode1" presStyleIdx="1" presStyleCnt="3"/>
      <dgm:spPr/>
      <dgm:t>
        <a:bodyPr/>
        <a:lstStyle/>
        <a:p>
          <a:endParaRPr lang="sv-SE"/>
        </a:p>
      </dgm:t>
    </dgm:pt>
    <dgm:pt modelId="{F8B48715-0AB9-4205-BE99-CFDE96315E7F}" type="pres">
      <dgm:prSet presAssocID="{CE9AF4A7-1C78-4152-9A79-A8F8E7DD4C2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548C946-E87F-4A16-8D7A-90185C490151}" type="pres">
      <dgm:prSet presAssocID="{563C044D-3430-46DD-864E-E7C3370FCFCF}" presName="circ3" presStyleLbl="vennNode1" presStyleIdx="2" presStyleCnt="3"/>
      <dgm:spPr/>
      <dgm:t>
        <a:bodyPr/>
        <a:lstStyle/>
        <a:p>
          <a:endParaRPr lang="sv-SE"/>
        </a:p>
      </dgm:t>
    </dgm:pt>
    <dgm:pt modelId="{47674F36-7E37-4BFA-9572-BED5EC0B7B46}" type="pres">
      <dgm:prSet presAssocID="{563C044D-3430-46DD-864E-E7C3370FCFC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C61D3AB0-9D15-43A8-9617-D938A1716B15}" type="presOf" srcId="{CE9AF4A7-1C78-4152-9A79-A8F8E7DD4C29}" destId="{A3F89BD4-4A60-4F60-BB32-BBE2B7A2C8D0}" srcOrd="0" destOrd="0" presId="urn:microsoft.com/office/officeart/2005/8/layout/venn1"/>
    <dgm:cxn modelId="{70193F69-E281-4B88-A570-53C37C8A346C}" type="presOf" srcId="{3BF721C2-B480-4EA6-B865-D6CA2CBB80CB}" destId="{6A2744F0-0986-411B-BFC7-17B11C57F6E6}" srcOrd="0" destOrd="0" presId="urn:microsoft.com/office/officeart/2005/8/layout/venn1"/>
    <dgm:cxn modelId="{7DE39618-41B8-425D-8D55-637CF3F45E46}" type="presOf" srcId="{B829A6E8-EDAB-43DC-966F-11FD48A55031}" destId="{195280AC-FFE3-46A5-AAB5-D2E7509399DB}" srcOrd="1" destOrd="0" presId="urn:microsoft.com/office/officeart/2005/8/layout/venn1"/>
    <dgm:cxn modelId="{EAB5F585-1DAD-4582-8A8A-96F5445615BB}" srcId="{3BF721C2-B480-4EA6-B865-D6CA2CBB80CB}" destId="{CE9AF4A7-1C78-4152-9A79-A8F8E7DD4C29}" srcOrd="1" destOrd="0" parTransId="{92EE9128-3303-496E-A871-26150344F036}" sibTransId="{A1C105C6-18E6-4831-B879-2586D89169BE}"/>
    <dgm:cxn modelId="{D5FAD5B2-BC16-4748-BA03-B8C3780EF30D}" type="presOf" srcId="{563C044D-3430-46DD-864E-E7C3370FCFCF}" destId="{47674F36-7E37-4BFA-9572-BED5EC0B7B46}" srcOrd="1" destOrd="0" presId="urn:microsoft.com/office/officeart/2005/8/layout/venn1"/>
    <dgm:cxn modelId="{EA3695A7-E7A4-44C2-8698-41C46E9C253E}" srcId="{3BF721C2-B480-4EA6-B865-D6CA2CBB80CB}" destId="{563C044D-3430-46DD-864E-E7C3370FCFCF}" srcOrd="2" destOrd="0" parTransId="{1BDE9266-E9A4-4A68-9B34-C9A13694AF72}" sibTransId="{95AF6905-5164-407E-AAAA-B5F20C9BED2D}"/>
    <dgm:cxn modelId="{D7154530-E1E0-4545-B891-715B80ECC447}" type="presOf" srcId="{563C044D-3430-46DD-864E-E7C3370FCFCF}" destId="{A548C946-E87F-4A16-8D7A-90185C490151}" srcOrd="0" destOrd="0" presId="urn:microsoft.com/office/officeart/2005/8/layout/venn1"/>
    <dgm:cxn modelId="{92B86954-E3DD-4C00-A7E8-DB07342EFEA7}" type="presOf" srcId="{CE9AF4A7-1C78-4152-9A79-A8F8E7DD4C29}" destId="{F8B48715-0AB9-4205-BE99-CFDE96315E7F}" srcOrd="1" destOrd="0" presId="urn:microsoft.com/office/officeart/2005/8/layout/venn1"/>
    <dgm:cxn modelId="{AB8D8EEE-0664-46C4-92D9-4FB2BBC84710}" type="presOf" srcId="{B829A6E8-EDAB-43DC-966F-11FD48A55031}" destId="{A5802733-C552-4D6B-BA1F-8334997EFF84}" srcOrd="0" destOrd="0" presId="urn:microsoft.com/office/officeart/2005/8/layout/venn1"/>
    <dgm:cxn modelId="{9DB34D95-7A8B-4E1D-AA5A-60765F63381A}" srcId="{3BF721C2-B480-4EA6-B865-D6CA2CBB80CB}" destId="{B829A6E8-EDAB-43DC-966F-11FD48A55031}" srcOrd="0" destOrd="0" parTransId="{653896D9-C61E-49D7-A0FC-F93B16FF49C8}" sibTransId="{8DCEC099-98FD-4078-899C-80400C2F4E2E}"/>
    <dgm:cxn modelId="{256BED8B-4F97-429D-8867-29AA76C0DB7C}" type="presParOf" srcId="{6A2744F0-0986-411B-BFC7-17B11C57F6E6}" destId="{A5802733-C552-4D6B-BA1F-8334997EFF84}" srcOrd="0" destOrd="0" presId="urn:microsoft.com/office/officeart/2005/8/layout/venn1"/>
    <dgm:cxn modelId="{1BBD0695-997C-47E7-BF8D-2B9ADCBCF7F6}" type="presParOf" srcId="{6A2744F0-0986-411B-BFC7-17B11C57F6E6}" destId="{195280AC-FFE3-46A5-AAB5-D2E7509399DB}" srcOrd="1" destOrd="0" presId="urn:microsoft.com/office/officeart/2005/8/layout/venn1"/>
    <dgm:cxn modelId="{0C605D38-FEF4-43DA-93B4-CEB6DA3FBFFE}" type="presParOf" srcId="{6A2744F0-0986-411B-BFC7-17B11C57F6E6}" destId="{A3F89BD4-4A60-4F60-BB32-BBE2B7A2C8D0}" srcOrd="2" destOrd="0" presId="urn:microsoft.com/office/officeart/2005/8/layout/venn1"/>
    <dgm:cxn modelId="{8FBA4934-ED24-4D45-884D-D11251614DAB}" type="presParOf" srcId="{6A2744F0-0986-411B-BFC7-17B11C57F6E6}" destId="{F8B48715-0AB9-4205-BE99-CFDE96315E7F}" srcOrd="3" destOrd="0" presId="urn:microsoft.com/office/officeart/2005/8/layout/venn1"/>
    <dgm:cxn modelId="{D9E95846-EDBD-40C5-B63A-B48B1FDE4DDF}" type="presParOf" srcId="{6A2744F0-0986-411B-BFC7-17B11C57F6E6}" destId="{A548C946-E87F-4A16-8D7A-90185C490151}" srcOrd="4" destOrd="0" presId="urn:microsoft.com/office/officeart/2005/8/layout/venn1"/>
    <dgm:cxn modelId="{9EACFF3E-3A76-4B74-BF4C-81A6E8035DB0}" type="presParOf" srcId="{6A2744F0-0986-411B-BFC7-17B11C57F6E6}" destId="{47674F36-7E37-4BFA-9572-BED5EC0B7B46}" srcOrd="5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69CF2B-2442-4C2A-B20F-764EE811D4AA}">
      <dsp:nvSpPr>
        <dsp:cNvPr id="0" name=""/>
        <dsp:cNvSpPr/>
      </dsp:nvSpPr>
      <dsp:spPr>
        <a:xfrm>
          <a:off x="0" y="0"/>
          <a:ext cx="5777689" cy="1014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800" kern="1200" dirty="0" smtClean="0"/>
            <a:t>Stadens utmaningar</a:t>
          </a:r>
          <a:endParaRPr lang="sv-SE" sz="2800" kern="1200" dirty="0"/>
        </a:p>
      </dsp:txBody>
      <dsp:txXfrm>
        <a:off x="0" y="0"/>
        <a:ext cx="4741898" cy="1014984"/>
      </dsp:txXfrm>
    </dsp:sp>
    <dsp:sp modelId="{A8E10BEE-634F-4799-8F7B-91040E3A2F3F}">
      <dsp:nvSpPr>
        <dsp:cNvPr id="0" name=""/>
        <dsp:cNvSpPr/>
      </dsp:nvSpPr>
      <dsp:spPr>
        <a:xfrm>
          <a:off x="509796" y="1184148"/>
          <a:ext cx="5777689" cy="1014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800" kern="1200" dirty="0" smtClean="0"/>
            <a:t>Kommunfullmäktiges mål och ambitioner</a:t>
          </a:r>
          <a:endParaRPr lang="sv-SE" sz="2800" kern="1200" dirty="0"/>
        </a:p>
      </dsp:txBody>
      <dsp:txXfrm>
        <a:off x="509796" y="1184148"/>
        <a:ext cx="4608153" cy="1014984"/>
      </dsp:txXfrm>
    </dsp:sp>
    <dsp:sp modelId="{A98495CC-E16F-4DE6-838B-F98B318BAE12}">
      <dsp:nvSpPr>
        <dsp:cNvPr id="0" name=""/>
        <dsp:cNvSpPr/>
      </dsp:nvSpPr>
      <dsp:spPr>
        <a:xfrm>
          <a:off x="1019592" y="2368296"/>
          <a:ext cx="5777689" cy="1014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800" kern="1200" dirty="0" smtClean="0"/>
            <a:t>Nämnders och bolagsstyrelsers uppdrag</a:t>
          </a:r>
          <a:endParaRPr lang="sv-SE" sz="2800" kern="1200" dirty="0"/>
        </a:p>
      </dsp:txBody>
      <dsp:txXfrm>
        <a:off x="1019592" y="2368296"/>
        <a:ext cx="4608153" cy="1014984"/>
      </dsp:txXfrm>
    </dsp:sp>
    <dsp:sp modelId="{A9EB1CDB-B984-49DB-B095-E66218E82DC4}">
      <dsp:nvSpPr>
        <dsp:cNvPr id="0" name=""/>
        <dsp:cNvSpPr/>
      </dsp:nvSpPr>
      <dsp:spPr>
        <a:xfrm>
          <a:off x="5117950" y="769696"/>
          <a:ext cx="659739" cy="659739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75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3100" kern="1200"/>
        </a:p>
      </dsp:txBody>
      <dsp:txXfrm>
        <a:off x="5117950" y="769696"/>
        <a:ext cx="659739" cy="659739"/>
      </dsp:txXfrm>
    </dsp:sp>
    <dsp:sp modelId="{90D7A0C5-0728-4F62-BCC9-5572988B3C14}">
      <dsp:nvSpPr>
        <dsp:cNvPr id="0" name=""/>
        <dsp:cNvSpPr/>
      </dsp:nvSpPr>
      <dsp:spPr>
        <a:xfrm>
          <a:off x="5627746" y="1947077"/>
          <a:ext cx="659739" cy="659739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75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3100" kern="1200"/>
        </a:p>
      </dsp:txBody>
      <dsp:txXfrm>
        <a:off x="5627746" y="1947077"/>
        <a:ext cx="659739" cy="6597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02733-C552-4D6B-BA1F-8334997EFF84}">
      <dsp:nvSpPr>
        <dsp:cNvPr id="0" name=""/>
        <dsp:cNvSpPr/>
      </dsp:nvSpPr>
      <dsp:spPr>
        <a:xfrm>
          <a:off x="735591" y="69289"/>
          <a:ext cx="1433584" cy="1433584"/>
        </a:xfrm>
        <a:prstGeom prst="ellipse">
          <a:avLst/>
        </a:prstGeom>
        <a:solidFill>
          <a:srgbClr val="2C2C2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>
              <a:solidFill>
                <a:schemeClr val="bg1"/>
              </a:solidFill>
            </a:rPr>
            <a:t>Det kommunala </a:t>
          </a:r>
          <a:r>
            <a:rPr lang="sv-SE" sz="1400" kern="1200" dirty="0" err="1" smtClean="0">
              <a:solidFill>
                <a:schemeClr val="bg1"/>
              </a:solidFill>
            </a:rPr>
            <a:t>grund-uppdraget</a:t>
          </a:r>
          <a:endParaRPr lang="sv-SE" sz="1400" kern="1200" dirty="0">
            <a:solidFill>
              <a:schemeClr val="bg1"/>
            </a:solidFill>
          </a:endParaRPr>
        </a:p>
      </dsp:txBody>
      <dsp:txXfrm>
        <a:off x="926736" y="320167"/>
        <a:ext cx="1051295" cy="645112"/>
      </dsp:txXfrm>
    </dsp:sp>
    <dsp:sp modelId="{A3F89BD4-4A60-4F60-BB32-BBE2B7A2C8D0}">
      <dsp:nvSpPr>
        <dsp:cNvPr id="0" name=""/>
        <dsp:cNvSpPr/>
      </dsp:nvSpPr>
      <dsp:spPr>
        <a:xfrm>
          <a:off x="1252876" y="965279"/>
          <a:ext cx="1433584" cy="1433584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71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>
              <a:solidFill>
                <a:schemeClr val="bg1"/>
              </a:solidFill>
            </a:rPr>
            <a:t>Social hållbarhet</a:t>
          </a:r>
          <a:endParaRPr lang="sv-SE" sz="1400" kern="1200" dirty="0">
            <a:solidFill>
              <a:schemeClr val="bg1"/>
            </a:solidFill>
          </a:endParaRPr>
        </a:p>
      </dsp:txBody>
      <dsp:txXfrm>
        <a:off x="1691314" y="1335622"/>
        <a:ext cx="860150" cy="788471"/>
      </dsp:txXfrm>
    </dsp:sp>
    <dsp:sp modelId="{A548C946-E87F-4A16-8D7A-90185C490151}">
      <dsp:nvSpPr>
        <dsp:cNvPr id="0" name=""/>
        <dsp:cNvSpPr/>
      </dsp:nvSpPr>
      <dsp:spPr>
        <a:xfrm>
          <a:off x="218307" y="965279"/>
          <a:ext cx="1433584" cy="1433584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71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err="1" smtClean="0">
              <a:solidFill>
                <a:schemeClr val="bg1"/>
              </a:solidFill>
            </a:rPr>
            <a:t>Stads-utveckling</a:t>
          </a:r>
          <a:endParaRPr lang="sv-SE" sz="1400" kern="1200" dirty="0">
            <a:solidFill>
              <a:schemeClr val="bg1"/>
            </a:solidFill>
          </a:endParaRPr>
        </a:p>
      </dsp:txBody>
      <dsp:txXfrm>
        <a:off x="353302" y="1335622"/>
        <a:ext cx="860150" cy="788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A4BE0-F786-0E49-94A8-1F2CBA953599}" type="datetimeFigureOut">
              <a:rPr lang="sv-SE" smtClean="0"/>
              <a:pPr/>
              <a:t>2015-05-11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497BC-B4BF-D24D-9855-FA158D57D12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25841131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A7049-4081-424B-8128-683F6C2017C9}" type="datetimeFigureOut">
              <a:rPr lang="sv-SE" smtClean="0"/>
              <a:pPr/>
              <a:t>2015-05-11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970E8-606E-544E-9196-A0321FFF43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14368551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sz="quarter" idx="15" hasCustomPrompt="1"/>
          </p:nvPr>
        </p:nvSpPr>
        <p:spPr>
          <a:xfrm>
            <a:off x="2371725" y="176213"/>
            <a:ext cx="6583363" cy="6518275"/>
          </a:xfrm>
          <a:solidFill>
            <a:schemeClr val="accent1"/>
          </a:solidFill>
        </p:spPr>
        <p:txBody>
          <a:bodyPr lIns="180000" tIns="180000" rIns="0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 dirty="0" smtClean="0"/>
              <a:t>Klicka på ikonen för att infoga bild</a:t>
            </a:r>
            <a:endParaRPr lang="sv-SE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90500" y="176213"/>
            <a:ext cx="2180560" cy="6518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3181221" y="2238999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200399" y="3556710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7" name="Bildobjekt 6" descr="gbg_st_cmyk_neg-01.png"/>
            <p:cNvPicPr>
              <a:picLocks noChangeAspect="1"/>
            </p:cNvPicPr>
            <p:nvPr userDrawn="1"/>
          </p:nvPicPr>
          <p:blipFill>
            <a:blip r:embed="rId2" cstate="screen">
              <a:lum bright="-100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9" name="Bildobjekt 8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6" name="Platshållare för text 5"/>
          <p:cNvSpPr>
            <a:spLocks noGrp="1"/>
          </p:cNvSpPr>
          <p:nvPr>
            <p:ph type="body" sz="quarter" idx="16" hasCustomPrompt="1"/>
          </p:nvPr>
        </p:nvSpPr>
        <p:spPr>
          <a:xfrm>
            <a:off x="3200399" y="3982827"/>
            <a:ext cx="5475619" cy="25588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 smtClean="0"/>
              <a:t>Eventuellt namn på föredragshållaren</a:t>
            </a:r>
          </a:p>
        </p:txBody>
      </p:sp>
    </p:spTree>
    <p:extLst>
      <p:ext uri="{BB962C8B-B14F-4D97-AF65-F5344CB8AC3E}">
        <p14:creationId xmlns="" xmlns:p14="http://schemas.microsoft.com/office/powerpoint/2010/main" val="1854815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1" y="0"/>
            <a:ext cx="9143998" cy="6857999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="" xmlns:p14="http://schemas.microsoft.com/office/powerpoint/2010/main" val="15290107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7834357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455697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9990227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1459635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561076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9" cy="6857999"/>
          </a:xfrm>
          <a:prstGeom prst="rect">
            <a:avLst/>
          </a:prstGeom>
        </p:spPr>
      </p:pic>
      <p:cxnSp>
        <p:nvCxnSpPr>
          <p:cNvPr id="13" name="Rak 12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sp>
        <p:nvSpPr>
          <p:cNvPr id="10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="" xmlns:p14="http://schemas.microsoft.com/office/powerpoint/2010/main" val="1854815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="" xmlns:p14="http://schemas.microsoft.com/office/powerpoint/2010/main" val="22895220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9398589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4393100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5057276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8" cy="6857998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="" xmlns:p14="http://schemas.microsoft.com/office/powerpoint/2010/main" val="1381257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934426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614402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640054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665383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4007312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628318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="" xmlns:p14="http://schemas.microsoft.com/office/powerpoint/2010/main" val="377501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002246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09972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264982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7" cy="6857998"/>
          </a:xfrm>
          <a:prstGeom prst="rect">
            <a:avLst/>
          </a:prstGeom>
        </p:spPr>
      </p:pic>
      <p:pic>
        <p:nvPicPr>
          <p:cNvPr id="14" name="Bildobjekt 13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="" xmlns:p14="http://schemas.microsoft.com/office/powerpoint/2010/main" val="38186466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377047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7314874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3989704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849822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41795323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="" xmlns:p14="http://schemas.microsoft.com/office/powerpoint/2010/main" val="651498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8734941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534194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386723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7" cy="6857997"/>
          </a:xfrm>
          <a:prstGeom prst="rect">
            <a:avLst/>
          </a:prstGeom>
        </p:spPr>
      </p:pic>
      <p:pic>
        <p:nvPicPr>
          <p:cNvPr id="14" name="Bildobjekt 13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="" xmlns:p14="http://schemas.microsoft.com/office/powerpoint/2010/main" val="7116089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7747069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561185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7910851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705937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3548133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0457229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="" xmlns:p14="http://schemas.microsoft.com/office/powerpoint/2010/main" val="26003020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348373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41481560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6659924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9" cy="6857999"/>
          </a:xfrm>
          <a:prstGeom prst="rect">
            <a:avLst/>
          </a:prstGeom>
        </p:spPr>
      </p:pic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177477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9" cy="6857999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="" xmlns:p14="http://schemas.microsoft.com/office/powerpoint/2010/main" val="141394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prick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8" cy="6857998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="" xmlns:p14="http://schemas.microsoft.com/office/powerpoint/2010/main" val="3553815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7" cy="6857998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="" xmlns:p14="http://schemas.microsoft.com/office/powerpoint/2010/main" val="2401803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7" cy="6857997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="" xmlns:p14="http://schemas.microsoft.com/office/powerpoint/2010/main" val="30065470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58800" y="586800"/>
            <a:ext cx="6738950" cy="101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88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6011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8" cy="762436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11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874" r:id="rId2"/>
    <p:sldLayoutId id="2147483747" r:id="rId3"/>
    <p:sldLayoutId id="2147483869" r:id="rId4"/>
    <p:sldLayoutId id="2147483757" r:id="rId5"/>
    <p:sldLayoutId id="2147483753" r:id="rId6"/>
    <p:sldLayoutId id="2147483754" r:id="rId7"/>
    <p:sldLayoutId id="2147483755" r:id="rId8"/>
    <p:sldLayoutId id="2147483756" r:id="rId9"/>
    <p:sldLayoutId id="2147483758" r:id="rId10"/>
    <p:sldLayoutId id="2147483759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1" y="6257925"/>
            <a:ext cx="9143998" cy="60007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061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75" r:id="rId2"/>
    <p:sldLayoutId id="2147483812" r:id="rId3"/>
    <p:sldLayoutId id="2147483870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7" cy="762435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88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76" r:id="rId2"/>
    <p:sldLayoutId id="2147483823" r:id="rId3"/>
    <p:sldLayoutId id="2147483871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7" cy="76243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02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77" r:id="rId2"/>
    <p:sldLayoutId id="2147483834" r:id="rId3"/>
    <p:sldLayoutId id="2147483872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6" cy="76243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736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78" r:id="rId2"/>
    <p:sldLayoutId id="2147483845" r:id="rId3"/>
    <p:sldLayoutId id="2147483873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458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8" r:id="rId2"/>
    <p:sldLayoutId id="2147483865" r:id="rId3"/>
    <p:sldLayoutId id="2147483866" r:id="rId4"/>
    <p:sldLayoutId id="2147483867" r:id="rId5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teborg.se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introduktion.goteborg.se/kickstart/video/gbgstad_solberg_988p.mp4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Varmt välkomna! 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4"/>
          </p:nvPr>
        </p:nvSpPr>
        <p:spPr>
          <a:xfrm>
            <a:off x="2999516" y="3563637"/>
            <a:ext cx="5475620" cy="307777"/>
          </a:xfrm>
        </p:spPr>
        <p:txBody>
          <a:bodyPr/>
          <a:lstStyle/>
          <a:p>
            <a:r>
              <a:rPr lang="sv-SE" dirty="0" smtClean="0"/>
              <a:t>Utbildning för politisk ledning och styrning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9621021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Så här hittar du materialet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2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66700" indent="0">
              <a:buNone/>
            </a:pPr>
            <a:r>
              <a:rPr lang="sv-SE" b="1" dirty="0" smtClean="0"/>
              <a:t>Åhörarbilderna</a:t>
            </a:r>
          </a:p>
          <a:p>
            <a:pPr marL="266700" indent="0">
              <a:buNone/>
            </a:pPr>
            <a:r>
              <a:rPr lang="sv-SE" dirty="0" smtClean="0">
                <a:hlinkClick r:id="rId2"/>
              </a:rPr>
              <a:t>www.goteborg.se</a:t>
            </a:r>
            <a:r>
              <a:rPr lang="sv-SE" dirty="0" smtClean="0"/>
              <a:t> </a:t>
            </a:r>
            <a:r>
              <a:rPr lang="sv-SE" dirty="0" smtClean="0">
                <a:sym typeface="Wingdings" pitchFamily="2" charset="2"/>
              </a:rPr>
              <a:t> skriv personalingången i sökrutan  välj den översta träffen  välj flik Förtroendevald  Länk till utbildningsdatabas  Grundutbildningar  2015</a:t>
            </a:r>
          </a:p>
          <a:p>
            <a:pPr marL="266700" indent="0">
              <a:buNone/>
            </a:pPr>
            <a:r>
              <a:rPr lang="sv-SE" b="1" dirty="0" smtClean="0">
                <a:sym typeface="Wingdings" pitchFamily="2" charset="2"/>
              </a:rPr>
              <a:t>Introduktionsfilmen</a:t>
            </a:r>
          </a:p>
          <a:p>
            <a:pPr marL="266700" indent="0">
              <a:buNone/>
            </a:pPr>
            <a:r>
              <a:rPr lang="sv-SE" dirty="0" smtClean="0">
                <a:hlinkClick r:id="rId2"/>
              </a:rPr>
              <a:t>www.goteborg.se</a:t>
            </a:r>
            <a:r>
              <a:rPr lang="sv-SE" dirty="0" smtClean="0"/>
              <a:t> </a:t>
            </a:r>
            <a:r>
              <a:rPr lang="sv-SE" dirty="0" smtClean="0">
                <a:sym typeface="Wingdings" pitchFamily="2" charset="2"/>
              </a:rPr>
              <a:t> skriv personalingången i sökrutan  välj den översta träffen </a:t>
            </a:r>
            <a:r>
              <a:rPr lang="sv-SE" dirty="0" smtClean="0">
                <a:sym typeface="Wingdings" pitchFamily="2" charset="2"/>
              </a:rPr>
              <a:t> Flik Medarbetare  Introduktionsutbildning</a:t>
            </a:r>
            <a:endParaRPr lang="sv-SE"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/>
              <a:pPr/>
              <a:t>3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Film om Göteborgs Stad</a:t>
            </a:r>
          </a:p>
        </p:txBody>
      </p:sp>
      <p:sp>
        <p:nvSpPr>
          <p:cNvPr id="12" name="Film 11">
            <a:hlinkClick r:id="rId2" highlightClick="1"/>
          </p:cNvPr>
          <p:cNvSpPr/>
          <p:nvPr/>
        </p:nvSpPr>
        <p:spPr>
          <a:xfrm>
            <a:off x="956733" y="3011500"/>
            <a:ext cx="3640667" cy="805936"/>
          </a:xfrm>
          <a:prstGeom prst="actionButtonMovi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sv-SE" dirty="0"/>
              <a:t>Starta filmen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8194" y="3011500"/>
            <a:ext cx="38766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 hållbar stad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/>
              <a:pPr/>
              <a:t>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91" r="91"/>
          <a:stretch>
            <a:fillRect/>
          </a:stretch>
        </p:blipFill>
        <p:spPr>
          <a:xfrm>
            <a:off x="179868" y="1367999"/>
            <a:ext cx="8763480" cy="4824000"/>
          </a:xfrm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smtClean="0"/>
              <a:t>HÅLLBAR STAD – ÖPPEN FÖR VÄRLDEN </a:t>
            </a:r>
            <a:endParaRPr lang="en-GB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5</a:t>
            </a:fld>
            <a:endParaRPr lang="sv-SE" dirty="0"/>
          </a:p>
        </p:txBody>
      </p:sp>
      <p:pic>
        <p:nvPicPr>
          <p:cNvPr id="9" name="Platshållare för bild 8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86" b="1886"/>
          <a:stretch>
            <a:fillRect/>
          </a:stretch>
        </p:blipFill>
        <p:spPr/>
      </p:pic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3581056" y="1368000"/>
            <a:ext cx="5169542" cy="469498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v-SE" sz="1800" dirty="0" smtClean="0"/>
              <a:t>Dialog med inbjudna politiker och förvaltningsdirektör om ansvarsfördelning och roller</a:t>
            </a:r>
          </a:p>
          <a:p>
            <a:pPr>
              <a:spcAft>
                <a:spcPts val="600"/>
              </a:spcAft>
            </a:pPr>
            <a:r>
              <a:rPr lang="sv-SE" sz="1800" dirty="0" smtClean="0"/>
              <a:t>Stadens organisation</a:t>
            </a:r>
          </a:p>
          <a:p>
            <a:pPr>
              <a:spcAft>
                <a:spcPts val="600"/>
              </a:spcAft>
            </a:pPr>
            <a:r>
              <a:rPr lang="sv-SE" sz="1800" dirty="0" smtClean="0"/>
              <a:t>Ledning och styrning i Göteborgs Stad  </a:t>
            </a:r>
          </a:p>
          <a:p>
            <a:pPr>
              <a:spcAft>
                <a:spcPts val="600"/>
              </a:spcAft>
            </a:pPr>
            <a:r>
              <a:rPr lang="sv-SE" sz="1800" dirty="0" smtClean="0"/>
              <a:t>Ekonomi </a:t>
            </a:r>
          </a:p>
          <a:p>
            <a:pPr>
              <a:spcAft>
                <a:spcPts val="600"/>
              </a:spcAft>
            </a:pPr>
            <a:r>
              <a:rPr lang="sv-SE" sz="1800" dirty="0" smtClean="0"/>
              <a:t>Ledarskap och arbetsgivarrollen  </a:t>
            </a:r>
          </a:p>
          <a:p>
            <a:pPr>
              <a:spcAft>
                <a:spcPts val="600"/>
              </a:spcAft>
            </a:pPr>
            <a:r>
              <a:rPr lang="sv-SE" sz="1800" dirty="0" smtClean="0"/>
              <a:t>Juridiska förutsättningar för politiken </a:t>
            </a:r>
          </a:p>
          <a:p>
            <a:pPr>
              <a:spcAft>
                <a:spcPts val="600"/>
              </a:spcAft>
            </a:pPr>
            <a:r>
              <a:rPr lang="sv-SE" sz="1800" dirty="0" smtClean="0"/>
              <a:t>Medborgerligt deltagande och fördjupande av demokratin </a:t>
            </a:r>
          </a:p>
          <a:p>
            <a:pPr>
              <a:spcAft>
                <a:spcPts val="600"/>
              </a:spcAft>
            </a:pPr>
            <a:r>
              <a:rPr lang="sv-SE" sz="1800" dirty="0" smtClean="0"/>
              <a:t>Politikerrollen i kommunikationsprocessen </a:t>
            </a:r>
          </a:p>
          <a:p>
            <a:pPr>
              <a:spcAft>
                <a:spcPts val="600"/>
              </a:spcAft>
            </a:pPr>
            <a:r>
              <a:rPr lang="sv-SE" sz="1800" dirty="0" smtClean="0"/>
              <a:t>Mänskliga rättigheter för ett socialt hållbart Göteborg </a:t>
            </a:r>
          </a:p>
          <a:p>
            <a:pPr>
              <a:spcAft>
                <a:spcPts val="600"/>
              </a:spcAft>
            </a:pPr>
            <a:r>
              <a:rPr lang="sv-SE" sz="1800" dirty="0" smtClean="0"/>
              <a:t>Krisberedskap och säkerhet </a:t>
            </a:r>
          </a:p>
          <a:p>
            <a:pPr>
              <a:spcAft>
                <a:spcPts val="600"/>
              </a:spcAft>
            </a:pPr>
            <a:r>
              <a:rPr lang="sv-SE" sz="1800" dirty="0" smtClean="0"/>
              <a:t>Stadsrevisionens roll och uppdrag</a:t>
            </a:r>
          </a:p>
          <a:p>
            <a:pPr>
              <a:spcAft>
                <a:spcPts val="600"/>
              </a:spcAft>
            </a:pPr>
            <a:endParaRPr lang="sv-SE" sz="180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Politikerutbildning 2015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4290712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22000" y="465512"/>
            <a:ext cx="4056072" cy="1778923"/>
          </a:xfrm>
        </p:spPr>
        <p:txBody>
          <a:bodyPr/>
          <a:lstStyle/>
          <a:p>
            <a:r>
              <a:rPr lang="sv-SE" sz="3200" spc="0" dirty="0" smtClean="0">
                <a:latin typeface="Calibri" pitchFamily="34" charset="0"/>
                <a:cs typeface="Calibri" pitchFamily="34" charset="0"/>
              </a:rPr>
              <a:t>Staden står inför stora utmaningar.</a:t>
            </a:r>
            <a:br>
              <a:rPr lang="sv-SE" sz="3200" spc="0" dirty="0" smtClean="0">
                <a:latin typeface="Calibri" pitchFamily="34" charset="0"/>
                <a:cs typeface="Calibri" pitchFamily="34" charset="0"/>
              </a:rPr>
            </a:br>
            <a:r>
              <a:rPr lang="sv-SE" sz="3200" spc="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v-SE" sz="3200" spc="0" dirty="0" smtClean="0">
                <a:latin typeface="Calibri" pitchFamily="34" charset="0"/>
                <a:cs typeface="Calibri" pitchFamily="34" charset="0"/>
              </a:rPr>
            </a:br>
            <a:r>
              <a:rPr lang="sv-SE" sz="3200" spc="0" dirty="0" smtClean="0">
                <a:latin typeface="Calibri" pitchFamily="34" charset="0"/>
                <a:cs typeface="Calibri" pitchFamily="34" charset="0"/>
              </a:rPr>
              <a:t> ”Hela staden” –perspektivet blir allt viktigare!</a:t>
            </a:r>
            <a:endParaRPr lang="sv-SE" sz="3200" spc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graphicFrame>
        <p:nvGraphicFramePr>
          <p:cNvPr id="10" name="Platshållare för innehåll 7"/>
          <p:cNvGraphicFramePr>
            <a:graphicFrameLocks noGrp="1"/>
          </p:cNvGraphicFramePr>
          <p:nvPr>
            <p:ph idx="4294967295"/>
          </p:nvPr>
        </p:nvGraphicFramePr>
        <p:xfrm>
          <a:off x="2129518" y="2651760"/>
          <a:ext cx="6797282" cy="3383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Höger 17"/>
          <p:cNvSpPr/>
          <p:nvPr/>
        </p:nvSpPr>
        <p:spPr>
          <a:xfrm rot="19291835">
            <a:off x="1130853" y="3142569"/>
            <a:ext cx="801406" cy="289560"/>
          </a:xfrm>
          <a:prstGeom prst="rightArrow">
            <a:avLst/>
          </a:prstGeom>
          <a:solidFill>
            <a:srgbClr val="CC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Höger 21"/>
          <p:cNvSpPr/>
          <p:nvPr/>
        </p:nvSpPr>
        <p:spPr>
          <a:xfrm rot="1716628">
            <a:off x="1930729" y="5279601"/>
            <a:ext cx="801406" cy="289560"/>
          </a:xfrm>
          <a:prstGeom prst="rightArrow">
            <a:avLst/>
          </a:prstGeom>
          <a:solidFill>
            <a:srgbClr val="CC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Höger 22"/>
          <p:cNvSpPr/>
          <p:nvPr/>
        </p:nvSpPr>
        <p:spPr>
          <a:xfrm>
            <a:off x="2129518" y="4230461"/>
            <a:ext cx="400704" cy="289560"/>
          </a:xfrm>
          <a:prstGeom prst="rightArrow">
            <a:avLst/>
          </a:prstGeom>
          <a:solidFill>
            <a:srgbClr val="CC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Rektangel med rundade hörn 23"/>
          <p:cNvSpPr/>
          <p:nvPr/>
        </p:nvSpPr>
        <p:spPr>
          <a:xfrm>
            <a:off x="232756" y="3877219"/>
            <a:ext cx="1677573" cy="12281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Omvärldsförut-sättningar</a:t>
            </a:r>
            <a:r>
              <a:rPr lang="sv-S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och utveckling i verksamheterna</a:t>
            </a:r>
          </a:p>
        </p:txBody>
      </p:sp>
      <p:graphicFrame>
        <p:nvGraphicFramePr>
          <p:cNvPr id="12" name="Platshållare för innehåll 3"/>
          <p:cNvGraphicFramePr>
            <a:graphicFrameLocks/>
          </p:cNvGraphicFramePr>
          <p:nvPr/>
        </p:nvGraphicFramePr>
        <p:xfrm>
          <a:off x="4578072" y="183606"/>
          <a:ext cx="2904768" cy="2468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Upp 12"/>
          <p:cNvSpPr/>
          <p:nvPr/>
        </p:nvSpPr>
        <p:spPr>
          <a:xfrm>
            <a:off x="8461287" y="4363459"/>
            <a:ext cx="465513" cy="1379902"/>
          </a:xfrm>
          <a:prstGeom prst="upArrow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Upp 13"/>
          <p:cNvSpPr/>
          <p:nvPr/>
        </p:nvSpPr>
        <p:spPr>
          <a:xfrm>
            <a:off x="8461287" y="2784758"/>
            <a:ext cx="465513" cy="1379902"/>
          </a:xfrm>
          <a:prstGeom prst="upArrow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BG-Stad-Mall_SE_PPT ny grafisk profil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BGstad-grön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GBGstad-röd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BGstad-prickar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GBGstad-turkos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GBGstad-lila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GBGstad-avslut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GBG-Stad-Mall_SE_PPT ny grafisk profil</Template>
  <TotalTime>79</TotalTime>
  <Words>176</Words>
  <Application>Microsoft Office PowerPoint</Application>
  <PresentationFormat>Bildspel på skärmen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Bildrubriker</vt:lpstr>
      </vt:variant>
      <vt:variant>
        <vt:i4>6</vt:i4>
      </vt:variant>
    </vt:vector>
  </HeadingPairs>
  <TitlesOfParts>
    <vt:vector size="13" baseType="lpstr">
      <vt:lpstr>GBG-Stad-Mall_SE_PPT ny grafisk profil</vt:lpstr>
      <vt:lpstr>GBGstad-grön</vt:lpstr>
      <vt:lpstr>GBGstad-röd</vt:lpstr>
      <vt:lpstr>GBGstad-prickar</vt:lpstr>
      <vt:lpstr>GBGstad-turkos</vt:lpstr>
      <vt:lpstr>GBGstad-lila</vt:lpstr>
      <vt:lpstr>GBGstad-avslut</vt:lpstr>
      <vt:lpstr>Varmt välkomna! </vt:lpstr>
      <vt:lpstr>Så här hittar du materialet</vt:lpstr>
      <vt:lpstr>Film om Göteborgs Stad</vt:lpstr>
      <vt:lpstr>En hållbar stad</vt:lpstr>
      <vt:lpstr>Politikerutbildning 2015</vt:lpstr>
      <vt:lpstr>Staden står inför stora utmaningar.   ”Hela staden” –perspektivet blir allt viktigare!</vt:lpstr>
    </vt:vector>
  </TitlesOfParts>
  <Company>Göteborgs stad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Instruktioner för ppt-mallen</dc:title>
  <dc:creator>evahes0328</dc:creator>
  <cp:lastModifiedBy>ingjac0408</cp:lastModifiedBy>
  <cp:revision>20</cp:revision>
  <cp:lastPrinted>2014-06-25T13:57:34Z</cp:lastPrinted>
  <dcterms:created xsi:type="dcterms:W3CDTF">2015-04-12T09:08:11Z</dcterms:created>
  <dcterms:modified xsi:type="dcterms:W3CDTF">2015-05-11T08:16:12Z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W_SaveText">
    <vt:lpwstr>Spara till Notes</vt:lpwstr>
  </property>
  <property fmtid="{D5CDD505-2E9C-101B-9397-08002B2CF9AE}" pid="3" name="SW_SaveCloseOfficeText">
    <vt:lpwstr>Spara och Stäng Officedokument</vt:lpwstr>
  </property>
  <property fmtid="{D5CDD505-2E9C-101B-9397-08002B2CF9AE}" pid="4" name="SW_SaveCloseText">
    <vt:lpwstr>Spara och Stäng Notes dokument</vt:lpwstr>
  </property>
  <property fmtid="{D5CDD505-2E9C-101B-9397-08002B2CF9AE}" pid="5" name="SW_DocUNID">
    <vt:lpwstr>457FD719142080CEC1257E1900288630</vt:lpwstr>
  </property>
  <property fmtid="{D5CDD505-2E9C-101B-9397-08002B2CF9AE}" pid="6" name="SW_DocHWND">
    <vt:r8>1118266</vt:r8>
  </property>
  <property fmtid="{D5CDD505-2E9C-101B-9397-08002B2CF9AE}" pid="7" name="SW_IntOfficeMacros">
    <vt:lpwstr>Enabled</vt:lpwstr>
  </property>
  <property fmtid="{D5CDD505-2E9C-101B-9397-08002B2CF9AE}" pid="8" name="SW_CustomTitle">
    <vt:lpwstr>SWING Integrator 5 Document</vt:lpwstr>
  </property>
  <property fmtid="{D5CDD505-2E9C-101B-9397-08002B2CF9AE}" pid="9" name="SW_DialogTitle">
    <vt:lpwstr>SWING Integrator för Notes och Office</vt:lpwstr>
  </property>
  <property fmtid="{D5CDD505-2E9C-101B-9397-08002B2CF9AE}" pid="10" name="SW_PromptText">
    <vt:lpwstr>Vill du spara?</vt:lpwstr>
  </property>
  <property fmtid="{D5CDD505-2E9C-101B-9397-08002B2CF9AE}" pid="11" name="SW_NewDocument">
    <vt:lpwstr/>
  </property>
  <property fmtid="{D5CDD505-2E9C-101B-9397-08002B2CF9AE}" pid="12" name="SW_VisibleVBAMacroMenuItems">
    <vt:r8>127</vt:r8>
  </property>
  <property fmtid="{D5CDD505-2E9C-101B-9397-08002B2CF9AE}" pid="13" name="SW_EnabledVBAMacroMenuItems">
    <vt:r8>7</vt:r8>
  </property>
  <property fmtid="{D5CDD505-2E9C-101B-9397-08002B2CF9AE}" pid="14" name="SW_AddinName">
    <vt:lpwstr>SWINGINTEGRATOR528105.PPA</vt:lpwstr>
  </property>
</Properties>
</file>